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jpg" ContentType="image/jpeg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97" r:id="rId3"/>
    <p:sldId id="264" r:id="rId4"/>
    <p:sldId id="299" r:id="rId5"/>
    <p:sldId id="306" r:id="rId6"/>
    <p:sldId id="270" r:id="rId7"/>
    <p:sldId id="302" r:id="rId8"/>
    <p:sldId id="303" r:id="rId9"/>
    <p:sldId id="305" r:id="rId10"/>
    <p:sldId id="304" r:id="rId11"/>
    <p:sldId id="262" r:id="rId12"/>
    <p:sldId id="296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932"/>
    <p:restoredTop sz="73051"/>
  </p:normalViewPr>
  <p:slideViewPr>
    <p:cSldViewPr snapToGrid="0" snapToObjects="1">
      <p:cViewPr varScale="1">
        <p:scale>
          <a:sx n="70" d="100"/>
          <a:sy n="70" d="100"/>
        </p:scale>
        <p:origin x="184" y="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549469-05B6-574F-B654-07CF347C86D1}" type="datetimeFigureOut">
              <a:rPr lang="en-US" smtClean="0"/>
              <a:t>5/22/17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B88367-B3C8-284B-BB96-24A792147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516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B88367-B3C8-284B-BB96-24A7921479D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5568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B88367-B3C8-284B-BB96-24A7921479D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5889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B88367-B3C8-284B-BB96-24A7921479D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9575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B88367-B3C8-284B-BB96-24A7921479D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0464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B88367-B3C8-284B-BB96-24A7921479D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8445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Calculating the</a:t>
            </a:r>
            <a:r>
              <a:rPr lang="en-US" baseline="0" dirty="0" smtClean="0"/>
              <a:t> silhouette score allowed me to measure how similar two color palettes are to each other.</a:t>
            </a:r>
          </a:p>
          <a:p>
            <a:pPr marL="0" indent="0">
              <a:buNone/>
            </a:pPr>
            <a:endParaRPr lang="en-US" baseline="0" dirty="0" smtClean="0"/>
          </a:p>
          <a:p>
            <a:pPr marL="0" indent="0">
              <a:buNone/>
            </a:pPr>
            <a:r>
              <a:rPr lang="en-US" baseline="0" dirty="0" smtClean="0"/>
              <a:t>Usually the silhouette score ranges between 1 and -1. I rebased it to range between 2 and 0 for my purposes.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Score of 2: no overlap, distinct sets</a:t>
            </a:r>
          </a:p>
          <a:p>
            <a:pPr marL="0" indent="0">
              <a:buNone/>
            </a:pPr>
            <a:r>
              <a:rPr lang="en-US" dirty="0" smtClean="0"/>
              <a:t>Score of 1: some overlap, distinct sets</a:t>
            </a:r>
          </a:p>
          <a:p>
            <a:pPr marL="0" indent="0">
              <a:buNone/>
            </a:pPr>
            <a:r>
              <a:rPr lang="en-US" dirty="0" smtClean="0"/>
              <a:t>Score of 0: one set is entirely subsumed within another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B88367-B3C8-284B-BB96-24A7921479D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2204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06342F-2C0F-6045-8FD2-1934CEA770C9}" type="datetimeFigureOut">
              <a:rPr lang="en-US" smtClean="0"/>
              <a:t>5/22/17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D02C3A-7F4D-E248-BCB1-80808E6FB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903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06342F-2C0F-6045-8FD2-1934CEA770C9}" type="datetimeFigureOut">
              <a:rPr lang="en-US" smtClean="0"/>
              <a:t>5/22/17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D02C3A-7F4D-E248-BCB1-80808E6FB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7239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06342F-2C0F-6045-8FD2-1934CEA770C9}" type="datetimeFigureOut">
              <a:rPr lang="en-US" smtClean="0"/>
              <a:t>5/22/17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D02C3A-7F4D-E248-BCB1-80808E6FB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2082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06342F-2C0F-6045-8FD2-1934CEA770C9}" type="datetimeFigureOut">
              <a:rPr lang="en-US" smtClean="0"/>
              <a:t>5/22/17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D02C3A-7F4D-E248-BCB1-80808E6FB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1733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06342F-2C0F-6045-8FD2-1934CEA770C9}" type="datetimeFigureOut">
              <a:rPr lang="en-US" smtClean="0"/>
              <a:t>5/22/17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D02C3A-7F4D-E248-BCB1-80808E6FB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2455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06342F-2C0F-6045-8FD2-1934CEA770C9}" type="datetimeFigureOut">
              <a:rPr lang="en-US" smtClean="0"/>
              <a:t>5/22/17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D02C3A-7F4D-E248-BCB1-80808E6FB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5776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06342F-2C0F-6045-8FD2-1934CEA770C9}" type="datetimeFigureOut">
              <a:rPr lang="en-US" smtClean="0"/>
              <a:t>5/22/17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D02C3A-7F4D-E248-BCB1-80808E6FB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8845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06342F-2C0F-6045-8FD2-1934CEA770C9}" type="datetimeFigureOut">
              <a:rPr lang="en-US" smtClean="0"/>
              <a:t>5/22/17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D02C3A-7F4D-E248-BCB1-80808E6FB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7168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06342F-2C0F-6045-8FD2-1934CEA770C9}" type="datetimeFigureOut">
              <a:rPr lang="en-US" smtClean="0"/>
              <a:t>5/22/17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D02C3A-7F4D-E248-BCB1-80808E6FB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4259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06342F-2C0F-6045-8FD2-1934CEA770C9}" type="datetimeFigureOut">
              <a:rPr lang="en-US" smtClean="0"/>
              <a:t>5/22/17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D02C3A-7F4D-E248-BCB1-80808E6FB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3585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06342F-2C0F-6045-8FD2-1934CEA770C9}" type="datetimeFigureOut">
              <a:rPr lang="en-US" smtClean="0"/>
              <a:t>5/22/17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D02C3A-7F4D-E248-BCB1-80808E6FB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7669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06342F-2C0F-6045-8FD2-1934CEA770C9}" type="datetimeFigureOut">
              <a:rPr lang="en-US" smtClean="0"/>
              <a:t>5/22/17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D02C3A-7F4D-E248-BCB1-80808E6FB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8751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hyperlink" Target="https://github.com/cxc13513/color-match" TargetMode="Externa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4" Type="http://schemas.openxmlformats.org/officeDocument/2006/relationships/image" Target="../media/image30.tiff"/><Relationship Id="rId5" Type="http://schemas.openxmlformats.org/officeDocument/2006/relationships/image" Target="../media/image31.tiff"/><Relationship Id="rId6" Type="http://schemas.openxmlformats.org/officeDocument/2006/relationships/image" Target="../media/image32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4" Type="http://schemas.openxmlformats.org/officeDocument/2006/relationships/image" Target="../media/image35.tiff"/><Relationship Id="rId5" Type="http://schemas.openxmlformats.org/officeDocument/2006/relationships/image" Target="../media/image36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5.tiff"/><Relationship Id="rId5" Type="http://schemas.openxmlformats.org/officeDocument/2006/relationships/image" Target="../media/image6.tiff"/><Relationship Id="rId6" Type="http://schemas.openxmlformats.org/officeDocument/2006/relationships/image" Target="../media/image7.tiff"/><Relationship Id="rId7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4" Type="http://schemas.openxmlformats.org/officeDocument/2006/relationships/image" Target="../media/image11.tiff"/><Relationship Id="rId5" Type="http://schemas.openxmlformats.org/officeDocument/2006/relationships/image" Target="../media/image12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4" Type="http://schemas.openxmlformats.org/officeDocument/2006/relationships/image" Target="../media/image14.tiff"/><Relationship Id="rId5" Type="http://schemas.openxmlformats.org/officeDocument/2006/relationships/image" Target="../media/image15.tiff"/><Relationship Id="rId6" Type="http://schemas.openxmlformats.org/officeDocument/2006/relationships/image" Target="../media/image16.tiff"/><Relationship Id="rId7" Type="http://schemas.openxmlformats.org/officeDocument/2006/relationships/image" Target="../media/image8.tiff"/><Relationship Id="rId8" Type="http://schemas.openxmlformats.org/officeDocument/2006/relationships/image" Target="../media/image17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4" Type="http://schemas.openxmlformats.org/officeDocument/2006/relationships/image" Target="../media/image20.tiff"/><Relationship Id="rId5" Type="http://schemas.openxmlformats.org/officeDocument/2006/relationships/image" Target="../media/image21.tiff"/><Relationship Id="rId6" Type="http://schemas.openxmlformats.org/officeDocument/2006/relationships/image" Target="../media/image22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4" Type="http://schemas.openxmlformats.org/officeDocument/2006/relationships/image" Target="../media/image25.tiff"/><Relationship Id="rId5" Type="http://schemas.openxmlformats.org/officeDocument/2006/relationships/image" Target="../media/image26.jpg"/><Relationship Id="rId6" Type="http://schemas.openxmlformats.org/officeDocument/2006/relationships/image" Target="../media/image27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" y="0"/>
            <a:ext cx="1217295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0419" y="641938"/>
            <a:ext cx="11742821" cy="928688"/>
          </a:xfrm>
        </p:spPr>
        <p:txBody>
          <a:bodyPr>
            <a:normAutofit/>
          </a:bodyPr>
          <a:lstStyle/>
          <a:p>
            <a:r>
              <a:rPr lang="en-US" dirty="0" smtClean="0"/>
              <a:t>Finding Naturally Appealing Palettes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050" y="1570626"/>
            <a:ext cx="12172950" cy="1461332"/>
          </a:xfrm>
        </p:spPr>
        <p:txBody>
          <a:bodyPr>
            <a:normAutofit/>
          </a:bodyPr>
          <a:lstStyle/>
          <a:p>
            <a:r>
              <a:rPr lang="en-US" dirty="0" smtClean="0">
                <a:hlinkClick r:id="rId4"/>
              </a:rPr>
              <a:t>https://github.com/cxc13513/color-match</a:t>
            </a:r>
            <a:r>
              <a:rPr lang="en-US" dirty="0" smtClean="0"/>
              <a:t> 					Catherine Chen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8794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384048" y="128016"/>
            <a:ext cx="1708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Extracted Colors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9632783" y="128016"/>
            <a:ext cx="1708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Extracted Colors</a:t>
            </a:r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401461" y="3629835"/>
            <a:ext cx="17838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Suggested Colors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9632783" y="1517025"/>
            <a:ext cx="17838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Suggested Colors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9220" y="469128"/>
            <a:ext cx="2516665" cy="108653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5508" y="1886356"/>
            <a:ext cx="5749710" cy="344783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048" y="603683"/>
            <a:ext cx="2800894" cy="284148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265" y="3999167"/>
            <a:ext cx="2692459" cy="276269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02515" y="2024426"/>
            <a:ext cx="2545728" cy="4566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676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Steps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+mj-lt"/>
              </a:rPr>
              <a:t>More robust validation method</a:t>
            </a:r>
          </a:p>
          <a:p>
            <a:r>
              <a:rPr lang="en-US" dirty="0" smtClean="0">
                <a:latin typeface="+mj-lt"/>
              </a:rPr>
              <a:t>DBSCAN very sensitive to </a:t>
            </a:r>
            <a:r>
              <a:rPr lang="en-US" dirty="0" err="1" smtClean="0">
                <a:latin typeface="+mj-lt"/>
              </a:rPr>
              <a:t>params</a:t>
            </a:r>
            <a:r>
              <a:rPr lang="en-US" dirty="0" smtClean="0">
                <a:latin typeface="+mj-lt"/>
              </a:rPr>
              <a:t> (epsilon &amp; </a:t>
            </a:r>
            <a:r>
              <a:rPr lang="en-US" dirty="0" err="1" smtClean="0">
                <a:latin typeface="+mj-lt"/>
              </a:rPr>
              <a:t>min_sample</a:t>
            </a:r>
            <a:r>
              <a:rPr lang="en-US" dirty="0" smtClean="0">
                <a:latin typeface="+mj-lt"/>
              </a:rPr>
              <a:t>) – find a way to adjust </a:t>
            </a:r>
            <a:r>
              <a:rPr lang="en-US" dirty="0" err="1" smtClean="0">
                <a:latin typeface="+mj-lt"/>
              </a:rPr>
              <a:t>params</a:t>
            </a:r>
            <a:r>
              <a:rPr lang="en-US" dirty="0" smtClean="0">
                <a:latin typeface="+mj-lt"/>
              </a:rPr>
              <a:t> for each picture I extracted information from</a:t>
            </a:r>
          </a:p>
          <a:p>
            <a:r>
              <a:rPr lang="en-US" dirty="0" smtClean="0">
                <a:latin typeface="+mj-lt"/>
              </a:rPr>
              <a:t>Instead of using RGB values, use alternative color metrics that are more in-line with human perception of color. E.g., HSV</a:t>
            </a:r>
          </a:p>
          <a:p>
            <a:r>
              <a:rPr lang="en-US" dirty="0" smtClean="0">
                <a:latin typeface="+mj-lt"/>
              </a:rPr>
              <a:t>Make results page more user friendly </a:t>
            </a:r>
            <a:r>
              <a:rPr lang="en-US" dirty="0" smtClean="0">
                <a:latin typeface="+mj-lt"/>
                <a:sym typeface="Wingdings"/>
              </a:rPr>
              <a:t></a:t>
            </a:r>
            <a:r>
              <a:rPr lang="en-US" dirty="0" smtClean="0">
                <a:latin typeface="+mj-lt"/>
              </a:rPr>
              <a:t> maybe include links to some products with those colors?</a:t>
            </a:r>
            <a:endParaRPr lang="en-US" dirty="0">
              <a:latin typeface="+mj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alphaModFix amt="4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218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90863"/>
          </a:xfrm>
        </p:spPr>
        <p:txBody>
          <a:bodyPr/>
          <a:lstStyle/>
          <a:p>
            <a:pPr algn="ctr"/>
            <a:r>
              <a:rPr lang="en-US" dirty="0" smtClean="0"/>
              <a:t>Find complementary palettes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266033" y="958344"/>
            <a:ext cx="12192000" cy="657726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>
                <a:latin typeface="+mj-lt"/>
              </a:rPr>
              <a:t>silhouette score: measures similarity of two sets of points in RGB color space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352" y="1726730"/>
            <a:ext cx="5058676" cy="8018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r="65963" b="17735"/>
          <a:stretch/>
        </p:blipFill>
        <p:spPr>
          <a:xfrm>
            <a:off x="906386" y="4565980"/>
            <a:ext cx="1573464" cy="144178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32128" b="19221"/>
          <a:stretch/>
        </p:blipFill>
        <p:spPr>
          <a:xfrm>
            <a:off x="3192386" y="4565980"/>
            <a:ext cx="3137568" cy="141573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/>
          <a:srcRect l="4771" t="58006" r="75263" b="8514"/>
          <a:stretch/>
        </p:blipFill>
        <p:spPr>
          <a:xfrm>
            <a:off x="3192390" y="2738228"/>
            <a:ext cx="1572126" cy="151794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/>
          <a:srcRect l="4771" t="13645" r="75263" b="54511"/>
          <a:stretch/>
        </p:blipFill>
        <p:spPr>
          <a:xfrm>
            <a:off x="890344" y="2775308"/>
            <a:ext cx="1572126" cy="144378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577263" y="1789511"/>
            <a:ext cx="53487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+mj-lt"/>
              </a:rPr>
              <a:t>No overlapping colors: score ~ 1</a:t>
            </a:r>
            <a:endParaRPr lang="en-US" sz="2800" dirty="0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577263" y="3272248"/>
            <a:ext cx="56147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+mj-lt"/>
              </a:rPr>
              <a:t>Some overlapping colors: score ~ 0</a:t>
            </a:r>
            <a:endParaRPr lang="en-US" sz="2800" dirty="0">
              <a:latin typeface="+mj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329955" y="4995615"/>
            <a:ext cx="58620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+mj-lt"/>
              </a:rPr>
              <a:t>One set </a:t>
            </a:r>
            <a:r>
              <a:rPr lang="en-US" sz="2800" smtClean="0">
                <a:latin typeface="+mj-lt"/>
              </a:rPr>
              <a:t>entirely overlapped: </a:t>
            </a:r>
            <a:r>
              <a:rPr lang="en-US" sz="2800" dirty="0" smtClean="0">
                <a:latin typeface="+mj-lt"/>
              </a:rPr>
              <a:t>score </a:t>
            </a:r>
            <a:r>
              <a:rPr lang="en-US" sz="2800" smtClean="0">
                <a:latin typeface="+mj-lt"/>
              </a:rPr>
              <a:t>~ -1</a:t>
            </a:r>
            <a:endParaRPr lang="en-US" sz="2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85665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Process Overview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214884" y="2523744"/>
            <a:ext cx="2764536" cy="25054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3331464" y="2523744"/>
            <a:ext cx="2764536" cy="25054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6379464" y="2523744"/>
            <a:ext cx="2764536" cy="25054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9427464" y="2523744"/>
            <a:ext cx="2764536" cy="25054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47472" y="2980944"/>
            <a:ext cx="263194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Scrape photos from </a:t>
            </a:r>
            <a:r>
              <a:rPr lang="en-US" smtClean="0"/>
              <a:t>National Geographic &amp; </a:t>
            </a:r>
            <a:r>
              <a:rPr lang="en-US" smtClean="0"/>
              <a:t>Extract main color palette from photos using DBSCAN</a:t>
            </a:r>
          </a:p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909816" y="2980944"/>
            <a:ext cx="17038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Build web app to visualize color options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957816" y="2899309"/>
            <a:ext cx="17038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Validation &amp; Next Steps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3518916" y="2980944"/>
            <a:ext cx="216865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find complementary color palettes by calculating silhouette score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1190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71367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219456"/>
            <a:ext cx="12171366" cy="1138191"/>
          </a:xfrm>
        </p:spPr>
        <p:txBody>
          <a:bodyPr/>
          <a:lstStyle/>
          <a:p>
            <a:pPr algn="ctr"/>
            <a:r>
              <a:rPr lang="en-US" dirty="0" smtClean="0"/>
              <a:t>Scrape </a:t>
            </a:r>
            <a:r>
              <a:rPr lang="en-US" dirty="0"/>
              <a:t>top nature photos from Nat Geo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5486400"/>
            <a:ext cx="12171368" cy="1371600"/>
          </a:xfrm>
        </p:spPr>
        <p:txBody>
          <a:bodyPr>
            <a:noAutofit/>
          </a:bodyPr>
          <a:lstStyle/>
          <a:p>
            <a:pPr marL="0" lvl="1" indent="0" algn="ctr">
              <a:spcBef>
                <a:spcPts val="1000"/>
              </a:spcBef>
              <a:buNone/>
            </a:pPr>
            <a:r>
              <a:rPr lang="en-US" sz="4400" dirty="0" smtClean="0">
                <a:latin typeface="+mj-lt"/>
              </a:rPr>
              <a:t>&amp; extract main color palettes </a:t>
            </a:r>
            <a:r>
              <a:rPr lang="en-US" sz="4400" dirty="0" smtClean="0">
                <a:latin typeface="+mj-lt"/>
              </a:rPr>
              <a:t>using </a:t>
            </a:r>
            <a:r>
              <a:rPr lang="en-US" sz="4400" dirty="0">
                <a:latin typeface="+mj-lt"/>
              </a:rPr>
              <a:t>DBSCAN to cluster in RGB color space</a:t>
            </a:r>
          </a:p>
          <a:p>
            <a:pPr marL="0" indent="0" algn="ctr">
              <a:buNone/>
            </a:pPr>
            <a:endParaRPr lang="en-US" sz="4400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63737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01317"/>
            <a:ext cx="3155576" cy="236668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44188"/>
            <a:ext cx="3367057" cy="1670870"/>
          </a:xfrm>
          <a:prstGeom prst="rect">
            <a:avLst/>
          </a:prstGeom>
        </p:spPr>
      </p:pic>
      <p:pic>
        <p:nvPicPr>
          <p:cNvPr id="8" name="Content Placeholder 3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3893840" y="701317"/>
            <a:ext cx="3155576" cy="236668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3840" y="3496235"/>
            <a:ext cx="3471612" cy="177508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07803" y="3356940"/>
            <a:ext cx="3597327" cy="302228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20373" y="701317"/>
            <a:ext cx="3971627" cy="2303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861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60" y="0"/>
            <a:ext cx="12350363" cy="6857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2860" y="182880"/>
            <a:ext cx="12350363" cy="1170432"/>
          </a:xfrm>
        </p:spPr>
        <p:txBody>
          <a:bodyPr>
            <a:noAutofit/>
          </a:bodyPr>
          <a:lstStyle/>
          <a:p>
            <a:pPr algn="ctr"/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Find complementary color palettes </a:t>
            </a:r>
            <a:br>
              <a:rPr lang="en-US" dirty="0" smtClean="0"/>
            </a:br>
            <a:r>
              <a:rPr lang="en-US" dirty="0" smtClean="0"/>
              <a:t>by calculating silhouette score?</a:t>
            </a:r>
            <a:br>
              <a:rPr lang="en-US" dirty="0" smtClean="0"/>
            </a:br>
            <a:r>
              <a:rPr lang="en-US" dirty="0" smtClean="0"/>
              <a:t>Filler? Throw out?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4583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235" y="958453"/>
            <a:ext cx="4195482" cy="478792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272988" y="357414"/>
            <a:ext cx="27611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+mj-lt"/>
              </a:rPr>
              <a:t>Upload </a:t>
            </a:r>
            <a:r>
              <a:rPr lang="en-US" sz="3200" smtClean="0">
                <a:latin typeface="+mj-lt"/>
              </a:rPr>
              <a:t>a photo</a:t>
            </a:r>
            <a:endParaRPr lang="en-US" sz="3200" dirty="0"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054353" y="429130"/>
            <a:ext cx="28507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smtClean="0">
                <a:latin typeface="+mj-lt"/>
              </a:rPr>
              <a:t>See suggestions</a:t>
            </a:r>
            <a:endParaRPr lang="en-US" sz="3200" dirty="0">
              <a:latin typeface="+mj-lt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68916" y="958453"/>
            <a:ext cx="3323083" cy="553538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7185" y="2334599"/>
            <a:ext cx="3278262" cy="203562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178532" y="1785682"/>
            <a:ext cx="30152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+mj-lt"/>
              </a:rPr>
              <a:t>See base palette</a:t>
            </a:r>
            <a:endParaRPr lang="en-US" sz="3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81751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Validation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+mj-lt"/>
              </a:rPr>
              <a:t>Baseline:</a:t>
            </a:r>
          </a:p>
          <a:p>
            <a:pPr lvl="1"/>
            <a:r>
              <a:rPr lang="en-US" sz="2800" dirty="0" smtClean="0">
                <a:latin typeface="+mj-lt"/>
              </a:rPr>
              <a:t>No clustering, take 15 most frequent RGB values from each picture.</a:t>
            </a:r>
          </a:p>
          <a:p>
            <a:pPr lvl="2"/>
            <a:r>
              <a:rPr lang="en-US" sz="2800" dirty="0" smtClean="0">
                <a:latin typeface="+mj-lt"/>
              </a:rPr>
              <a:t>Not quite nuanced enough for extracting main color palette.</a:t>
            </a:r>
            <a:endParaRPr lang="en-US" sz="2800" dirty="0">
              <a:latin typeface="+mj-lt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064094"/>
            <a:ext cx="2325232" cy="241628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7903" y="1"/>
            <a:ext cx="2256667" cy="4358968"/>
          </a:xfrm>
          <a:prstGeom prst="rect">
            <a:avLst/>
          </a:prstGeom>
        </p:spPr>
      </p:pic>
      <p:pic>
        <p:nvPicPr>
          <p:cNvPr id="8" name="Content Placeholder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660" y="4178396"/>
            <a:ext cx="4265666" cy="248089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63028" y="1594702"/>
            <a:ext cx="2674101" cy="26830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51315" y="4355358"/>
            <a:ext cx="3971627" cy="230392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17051" y="1"/>
            <a:ext cx="2264702" cy="4329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91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384048" y="128016"/>
            <a:ext cx="1708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Extracted Colors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9632783" y="128016"/>
            <a:ext cx="1708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Extracted Colors</a:t>
            </a:r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401461" y="3629835"/>
            <a:ext cx="17838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Suggested Colors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4896" y="612315"/>
            <a:ext cx="2737104" cy="61320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461" y="612315"/>
            <a:ext cx="2981164" cy="301752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461" y="3999167"/>
            <a:ext cx="2601313" cy="267004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32783" y="1886357"/>
            <a:ext cx="2323102" cy="4782857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9632783" y="1517025"/>
            <a:ext cx="17838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Suggested Colors</a:t>
            </a:r>
            <a:endParaRPr lang="en-US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6"/>
          <a:srcRect b="10397"/>
          <a:stretch/>
        </p:blipFill>
        <p:spPr>
          <a:xfrm>
            <a:off x="3914110" y="2108249"/>
            <a:ext cx="4807337" cy="3043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971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384048" y="128016"/>
            <a:ext cx="1708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Extracted Colors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9632783" y="128016"/>
            <a:ext cx="1708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Extracted Colors</a:t>
            </a:r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403245" y="3385291"/>
            <a:ext cx="17838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Suggested Colors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9830001" y="2281332"/>
            <a:ext cx="17838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Suggested Colors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2751" y="437471"/>
            <a:ext cx="2209465" cy="171907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048" y="543852"/>
            <a:ext cx="2493748" cy="259689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048" y="3902165"/>
            <a:ext cx="2737496" cy="286404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2286000"/>
            <a:ext cx="4008120" cy="400812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94495" y="3140747"/>
            <a:ext cx="2596162" cy="2639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46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2367</TotalTime>
  <Words>307</Words>
  <Application>Microsoft Macintosh PowerPoint</Application>
  <PresentationFormat>Widescreen</PresentationFormat>
  <Paragraphs>52</Paragraphs>
  <Slides>12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Calibri</vt:lpstr>
      <vt:lpstr>Calibri Light</vt:lpstr>
      <vt:lpstr>Wingdings</vt:lpstr>
      <vt:lpstr>Arial</vt:lpstr>
      <vt:lpstr>Office Theme</vt:lpstr>
      <vt:lpstr>Finding Naturally Appealing Palettes</vt:lpstr>
      <vt:lpstr>Process Overview</vt:lpstr>
      <vt:lpstr>Scrape top nature photos from Nat Geo</vt:lpstr>
      <vt:lpstr>PowerPoint Presentation</vt:lpstr>
      <vt:lpstr> Find complementary color palettes  by calculating silhouette score? Filler? Throw out? </vt:lpstr>
      <vt:lpstr>PowerPoint Presentation</vt:lpstr>
      <vt:lpstr>Validation</vt:lpstr>
      <vt:lpstr>PowerPoint Presentation</vt:lpstr>
      <vt:lpstr>PowerPoint Presentation</vt:lpstr>
      <vt:lpstr>PowerPoint Presentation</vt:lpstr>
      <vt:lpstr>Next Steps</vt:lpstr>
      <vt:lpstr>Find complementary palettes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Naturally </dc:title>
  <dc:creator>Microsoft Office User</dc:creator>
  <cp:lastModifiedBy>Microsoft Office User</cp:lastModifiedBy>
  <cp:revision>189</cp:revision>
  <dcterms:created xsi:type="dcterms:W3CDTF">2017-05-22T17:05:38Z</dcterms:created>
  <dcterms:modified xsi:type="dcterms:W3CDTF">2017-05-24T08:33:27Z</dcterms:modified>
</cp:coreProperties>
</file>